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3" r:id="rId57"/>
    <p:sldId id="312" r:id="rId58"/>
    <p:sldId id="314" r:id="rId59"/>
    <p:sldId id="311" r:id="rId6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5"/>
  </p:normalViewPr>
  <p:slideViewPr>
    <p:cSldViewPr snapToGrid="0" snapToObjects="1">
      <p:cViewPr varScale="1">
        <p:scale>
          <a:sx n="120" d="100"/>
          <a:sy n="120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owin.net/news/lets-encrypt-has-issued-its-billionth-certificate/" TargetMode="External"/><Relationship Id="rId3" Type="http://schemas.openxmlformats.org/officeDocument/2006/relationships/image" Target="../media/image1.tif"/><Relationship Id="rId7" Type="http://schemas.openxmlformats.org/officeDocument/2006/relationships/image" Target="../media/image3.png"/><Relationship Id="rId2" Type="http://schemas.openxmlformats.org/officeDocument/2006/relationships/hyperlink" Target="https://medium.com/asecuritysite-when-bob-met-alice/krack-is-back-meet-kr%C3%B8%C3%B8k-c0832fd4b59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asecuritysite-when-bob-met-alice/the-beginning-of-the-end-for-tls-1-0-1-1-1-2-96635fd090f8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zdnet.com/article/how-to-enable-dns-over-https-doh-in-firefox/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cdsa/ecdsa3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" descr="Imag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" y="54428"/>
            <a:ext cx="3797013" cy="2847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Screen Shot 2020-02-28 at 07.22.49.png" descr="Screen Shot 2020-02-28 at 07.22.49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900" y="2811719"/>
            <a:ext cx="4651100" cy="269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20-02-28 at 07.24.17.png" descr="Screen Shot 2020-02-28 at 07.24.17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1" y="3578322"/>
            <a:ext cx="3797013" cy="1594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 Shot 2020-02-28 at 08.59.15.png" descr="Screen Shot 2020-02-28 at 08.59.15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042" y="118580"/>
            <a:ext cx="4768817" cy="227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  <p:bldP spid="122" grpId="3" animBg="1" advAuto="0"/>
      <p:bldP spid="123" grpId="2" animBg="1" advAuto="0"/>
      <p:bldP spid="124" grpId="4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Unit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20B16675-7A22-684A-AA2E-C705EE10C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C1FBC982-7AD6-1A40-9010-EC2222A28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lang="en-US" sz="1800" b="0" dirty="0"/>
              <a:t>Public Key Infrastructures</a:t>
            </a:r>
            <a:r>
              <a:rPr sz="1800" b="0" dirty="0"/>
              <a:t>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lang="en-US" sz="1800" b="0" dirty="0"/>
            </a:br>
            <a:r>
              <a:rPr lang="en-GB" sz="1800" b="0" dirty="0"/>
              <a:t>Digital Signatures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7" name="Picture 6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5850BFF3-C6A2-704D-B78E-0BE6D7448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Certificate Creation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5B16928-062A-9F4F-B631-DD49CDE0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1" y="1097812"/>
            <a:ext cx="4692501" cy="3519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1445307" y="228865"/>
            <a:ext cx="12531330" cy="11212516"/>
            <a:chOff x="116573" y="-400450"/>
            <a:chExt cx="13488056" cy="12012073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73" y="-400450"/>
              <a:ext cx="5310806" cy="54219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0629" y="3543298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92BE9906-3013-364D-AF17-56BC1400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08580061-A8D2-CE49-AC56-9579E89F1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82A28C18-F057-4741-89C7-06FC9DF3D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3233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57664D-08D8-1F4E-BA01-32225E5A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0"/>
            <a:ext cx="9144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erview">
            <a:extLst>
              <a:ext uri="{FF2B5EF4-FFF2-40B4-BE49-F238E27FC236}">
                <a16:creationId xmlns:a16="http://schemas.microsoft.com/office/drawing/2014/main" id="{4FDE8AC3-9F00-C848-9B38-63741032EAA1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8998553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21F505-BAB5-1948-A412-2664816AF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" y="809307"/>
            <a:ext cx="8709661" cy="40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erview">
            <a:extLst>
              <a:ext uri="{FF2B5EF4-FFF2-40B4-BE49-F238E27FC236}">
                <a16:creationId xmlns:a16="http://schemas.microsoft.com/office/drawing/2014/main" id="{E17E6FB0-074D-A740-BB63-6B648883A0DF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ECDSA</a:t>
            </a:r>
            <a:endParaRPr dirty="0"/>
          </a:p>
        </p:txBody>
      </p:sp>
      <p:pic>
        <p:nvPicPr>
          <p:cNvPr id="7" name="Picture 6" descr="Text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DA129AD6-8C63-C140-84C4-9313367FA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52" y="4007594"/>
            <a:ext cx="5428648" cy="16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573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B48C0013-5C81-FF4D-B263-5B8A15045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467</Words>
  <Application>Microsoft Macintosh PowerPoint</Application>
  <PresentationFormat>On-screen Show (16:10)</PresentationFormat>
  <Paragraphs>87</Paragraphs>
  <Slides>59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Menlo</vt:lpstr>
      <vt:lpstr>Times</vt:lpstr>
      <vt:lpstr>Office Theme</vt:lpstr>
      <vt:lpstr>PowerPoint Presentation</vt:lpstr>
      <vt:lpstr>Digital Certificates Introduction Authentication Methods Public Key Infrastructures  Digital Certificate Passing  Digital Signatures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https://asecuritysite.com/digitalcert/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Certificate Creation Digital Certificate Passing   Prof Bill Buchanan OBE https://asecuritysite.com/digitalcert/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https://asecuritysite.com/digitalcert/ </vt:lpstr>
      <vt:lpstr>PowerPoint Presentation</vt:lpstr>
      <vt:lpstr>PowerPoint Presentation</vt:lpstr>
      <vt:lpstr>Digital Certificates  Introduction Authentication Methods PKI  Digital Certificate Passing   Prof Bill Buchanan OBE https://asecuritysite.com/digitalcert/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4</cp:revision>
  <dcterms:modified xsi:type="dcterms:W3CDTF">2022-03-03T19:11:43Z</dcterms:modified>
</cp:coreProperties>
</file>